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5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694"/>
  </p:normalViewPr>
  <p:slideViewPr>
    <p:cSldViewPr snapToGrid="0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8955-414F-FA4D-56D5-C4DB89CF0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935EE-6E47-96F9-670D-3D11090FA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056EA-7531-DC50-7226-F6E389DE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80924-2BF5-96EB-D8F6-3565BAE6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F68F-9BA4-305D-3E7E-C2E83C57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0473-1CFE-71BF-C970-BB956694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A8D22-4B9D-E021-1D77-A0D1CB2FF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34FFE-3DE7-CD92-2D58-6FA42D29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D0A9A-5B87-9752-DFFF-26FAD36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70F7A-77EC-FF97-E48B-62C30F47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2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EE4EA-8418-DE19-AF00-4AC5F7BB5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5AD66-69F8-AFB1-F8DF-BBB4D0B60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85ADB-8361-5A31-EEAB-081D2604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FA65C-9837-C545-D0A6-7800DD93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37E3D-B584-D8DF-41EC-122B5536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DC48-0645-7160-7A29-91D18E15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561E-F264-FFF4-7D4E-ADDC0B601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8EE20-DA37-2EC3-1B82-364442F6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D53A-0901-0F0E-D601-BFD84E5C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2755-F0DC-E14C-AB14-D8B015F7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D591-2D23-0EBA-75C4-859721FE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0C055-F7F2-EEA3-1796-52102E9FC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37BB0-B112-3831-2F57-F4DE1963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088D6-3505-7D9E-2EE9-A3410888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E4117-A075-CF3E-0407-FD99A08E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B3D8-3ADA-4E6F-EC50-A9E3C153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EDF9-492C-0AA4-87DD-5F9563AB5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2E16B-6D14-AEAD-5A12-D41386B8A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6B5D3-CD00-F0F6-1AA0-D61BB22D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41477-C267-875E-93DD-FE299959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1D034-40C3-CED8-83CC-8C16AF9D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29D9-4977-9961-4D62-C24951F0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56B9B-35DB-76EB-F3CE-AD0FF5874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2A04A-6132-90C5-544F-476B42612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143E5-DE68-A5B9-A070-72DCEB9F9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73648-0850-2123-6759-3023814E2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9E885-7450-E316-9CA9-0C9F827A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31550B-CDEB-9CEB-551C-25A53EB5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44B83-A72F-BDD4-653E-486321AA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F6BD-290E-F4DC-4B6B-802BE921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6E6F3-6B2F-DE6F-8CAD-75371557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3A984-0671-8F36-0363-23F8502D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38BA3-2684-DE9A-8DC0-909989C8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5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4029C-0BB7-DE28-6DAA-181E2382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38819-43FB-2985-6BC7-C3F5E5DA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7343A-FF45-5721-6CC5-D1C5D795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4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3597-1B1D-E175-B645-6F08BE8B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53330-F7AD-8AB0-1C2E-240BDE2D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7FD9E-670F-18B4-5768-E76B3CBBA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FB318-0CAE-EE7F-6140-88CEC12D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1291A-BB0B-C8D5-1914-CDE07947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B2586-6DD8-CE5D-8DA3-AD6AE2E8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65E6-D845-5D78-B942-B4E7DE7F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11540-4E90-47B9-8809-3BB4504F8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6829C-A6BE-E427-4B6B-AB74D0705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CA53E-FA25-4A2F-E21F-47CF56B1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BBE1C-ABD6-C611-9AD4-ABED7154B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FC9D0-4B93-6271-F31B-3E2759FE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EF129-7D25-A0B5-FC77-3ADA1DB0D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AAA10-7324-6356-63F7-E1D811F60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1DDBA-FF9B-9E21-D2FD-BEF18D4CC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DD10D2-5E39-B54C-93E8-949DF5308ACC}" type="datetimeFigureOut">
              <a:rPr lang="en-US" smtClean="0"/>
              <a:t>9/26/24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D4060-398F-3387-9A1F-269CE4374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3C894-8BF9-D5B5-D347-9FA3E1852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4E7B8-558A-F347-A2F8-ED0A285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B39-7790-31DA-4A45-F8343C7DC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Two-phase westward encroachment of Basin and Range extension into the northern Sierra Nevada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79FA0-C624-DA84-B1CA-B08BE39F3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Surpless</a:t>
            </a:r>
            <a:r>
              <a:rPr lang="en-US" dirty="0"/>
              <a:t> et al., 2002</a:t>
            </a:r>
          </a:p>
          <a:p>
            <a:endParaRPr lang="en-US" dirty="0"/>
          </a:p>
          <a:p>
            <a:r>
              <a:rPr lang="en-US" dirty="0"/>
              <a:t>GEOL 730</a:t>
            </a:r>
          </a:p>
          <a:p>
            <a:r>
              <a:rPr lang="en-US" dirty="0"/>
              <a:t>Yair Franco</a:t>
            </a:r>
          </a:p>
        </p:txBody>
      </p:sp>
    </p:spTree>
    <p:extLst>
      <p:ext uri="{BB962C8B-B14F-4D97-AF65-F5344CB8AC3E}">
        <p14:creationId xmlns:p14="http://schemas.microsoft.com/office/powerpoint/2010/main" val="54600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BF269-43E1-7298-F3D2-A35D136D4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58C5-4680-BFDE-E6A8-BCF88EA96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144265" cy="1325563"/>
          </a:xfrm>
        </p:spPr>
        <p:txBody>
          <a:bodyPr>
            <a:noAutofit/>
          </a:bodyPr>
          <a:lstStyle/>
          <a:p>
            <a:r>
              <a:rPr lang="en-US" dirty="0"/>
              <a:t>Pine Nut, Carson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492B-5E47-CBA2-F213-742C88D4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763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Monte Carlo method using </a:t>
            </a:r>
            <a:r>
              <a:rPr lang="en-US" sz="2400" u="sng" dirty="0"/>
              <a:t>partially annealed</a:t>
            </a:r>
            <a:r>
              <a:rPr lang="en-US" sz="2400" dirty="0"/>
              <a:t> tracks to estimate apparent ages at depth</a:t>
            </a:r>
          </a:p>
          <a:p>
            <a:r>
              <a:rPr lang="en-US" sz="2400" dirty="0"/>
              <a:t>Two periods of uplift seen:</a:t>
            </a:r>
          </a:p>
          <a:p>
            <a:pPr lvl="1"/>
            <a:r>
              <a:rPr lang="en-US" sz="2000" dirty="0"/>
              <a:t>Late Cretaceous erosion</a:t>
            </a:r>
          </a:p>
          <a:p>
            <a:pPr lvl="1"/>
            <a:r>
              <a:rPr lang="en-US" sz="2000" dirty="0"/>
              <a:t>&lt;10 Ma major fault tilting and exhumation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B1AE5-AFC5-E9C9-DF22-F257CA40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120"/>
          <a:stretch/>
        </p:blipFill>
        <p:spPr>
          <a:xfrm>
            <a:off x="7475839" y="239910"/>
            <a:ext cx="4716162" cy="66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7D94-A537-8BE0-E0D2-4CAE3493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Tahoe-Truckee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7879-7A1B-8ADE-26D1-F261F316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2222" cy="4351338"/>
          </a:xfrm>
        </p:spPr>
        <p:txBody>
          <a:bodyPr/>
          <a:lstStyle/>
          <a:p>
            <a:r>
              <a:rPr lang="en-US" dirty="0"/>
              <a:t>Very little evidence of extension and tilting west of Carson Range</a:t>
            </a:r>
          </a:p>
          <a:p>
            <a:r>
              <a:rPr lang="en-US" dirty="0"/>
              <a:t>Fault system west of Tahoe considered the boundary between Sierra Nevada and Basin and Range provinces</a:t>
            </a:r>
          </a:p>
          <a:p>
            <a:r>
              <a:rPr lang="en-US" dirty="0"/>
              <a:t>Present fault motion westward suggests the boundary is moving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70820-F9F1-FA26-B7CE-856C01F1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623"/>
          <a:stretch/>
        </p:blipFill>
        <p:spPr>
          <a:xfrm rot="5400000">
            <a:off x="6053396" y="773713"/>
            <a:ext cx="6967923" cy="53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D466-6436-FB72-31F1-EDC59862F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466" y="5412259"/>
            <a:ext cx="228274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4363A-E38A-80A9-2AE0-A0D13ABC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814" y="5532437"/>
            <a:ext cx="7453185" cy="1325563"/>
          </a:xfrm>
        </p:spPr>
        <p:txBody>
          <a:bodyPr>
            <a:normAutofit/>
          </a:bodyPr>
          <a:lstStyle/>
          <a:p>
            <a:r>
              <a:rPr lang="en-US" sz="2000" dirty="0"/>
              <a:t>Two recent stages of encroachment of Sierra-Basin boundary</a:t>
            </a:r>
          </a:p>
          <a:p>
            <a:pPr lvl="1"/>
            <a:r>
              <a:rPr lang="en-US" sz="1800" dirty="0"/>
              <a:t>First: ~15 Ma, second: &lt;10 M</a:t>
            </a:r>
            <a:r>
              <a:rPr lang="en-US" dirty="0"/>
              <a:t>a</a:t>
            </a:r>
          </a:p>
          <a:p>
            <a:r>
              <a:rPr lang="en-US" sz="2000" dirty="0"/>
              <a:t>Encroachment still happening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734F4-B9D6-07C6-1A10-2ADEAFF2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29782" y="-2454021"/>
            <a:ext cx="5532437" cy="104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0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9DE6-DBB4-7C44-5627-2D6E4318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AE0D-3D07-DFF9-B4C5-54CF9CCBB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Westward encroachment of Sierra-Basin transition zone</a:t>
            </a:r>
          </a:p>
          <a:p>
            <a:r>
              <a:rPr lang="en-US" dirty="0"/>
              <a:t>Starting in Miocene</a:t>
            </a:r>
          </a:p>
          <a:p>
            <a:r>
              <a:rPr lang="en-US" dirty="0"/>
              <a:t>Extension magnitude increases east</a:t>
            </a:r>
          </a:p>
          <a:p>
            <a:r>
              <a:rPr lang="en-US" dirty="0"/>
              <a:t>Rapid footwall cooling due to extension ~14-15 Ma</a:t>
            </a:r>
          </a:p>
          <a:p>
            <a:r>
              <a:rPr lang="en-US" dirty="0"/>
              <a:t>Younger extension westward (10-3 Ma)</a:t>
            </a:r>
          </a:p>
          <a:p>
            <a:r>
              <a:rPr lang="en-US" dirty="0"/>
              <a:t>Incipient faulting west of Tahoe-Truckee</a:t>
            </a:r>
          </a:p>
          <a:p>
            <a:r>
              <a:rPr lang="en-US" dirty="0"/>
              <a:t>Implied presence of the 14-15 Ma “extensional breakaway zone”</a:t>
            </a:r>
          </a:p>
          <a:p>
            <a:r>
              <a:rPr lang="en-US" dirty="0"/>
              <a:t>Estimated high Miocene geothermal gradient &gt; crustal weakening</a:t>
            </a:r>
          </a:p>
          <a:p>
            <a:r>
              <a:rPr lang="en-US" dirty="0"/>
              <a:t>Two stage encroachment since the middle Miocene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2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AE0D-3D07-DFF9-B4C5-54CF9CCBB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6681" y="222422"/>
            <a:ext cx="1714018" cy="6615105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Westward encroachment of Sierra-Basin transition zone</a:t>
            </a:r>
          </a:p>
          <a:p>
            <a:r>
              <a:rPr lang="en-US" sz="1400" dirty="0"/>
              <a:t>Starting in Miocene</a:t>
            </a:r>
          </a:p>
          <a:p>
            <a:r>
              <a:rPr lang="en-US" sz="1400" dirty="0"/>
              <a:t>Extension magnitude increases east</a:t>
            </a:r>
          </a:p>
          <a:p>
            <a:r>
              <a:rPr lang="en-US" sz="1400" dirty="0"/>
              <a:t>Rapid footwall cooling due to extension ~14-15 Ma</a:t>
            </a:r>
          </a:p>
          <a:p>
            <a:r>
              <a:rPr lang="en-US" sz="1400" dirty="0"/>
              <a:t>Younger extension westward (10-3 Ma)</a:t>
            </a:r>
          </a:p>
          <a:p>
            <a:r>
              <a:rPr lang="en-US" sz="1400" dirty="0"/>
              <a:t>Incipient faulting west of Tahoe-Truckee</a:t>
            </a:r>
          </a:p>
          <a:p>
            <a:r>
              <a:rPr lang="en-US" sz="1400" dirty="0"/>
              <a:t>Implied presence of the 14-15 Ma “extensional breakaway zone”</a:t>
            </a:r>
          </a:p>
          <a:p>
            <a:r>
              <a:rPr lang="en-US" sz="1400" dirty="0"/>
              <a:t>Estimated high Miocene geothermal gradient &gt; crustal weakening</a:t>
            </a:r>
          </a:p>
          <a:p>
            <a:r>
              <a:rPr lang="en-US" sz="1400" dirty="0"/>
              <a:t>Two stage encroachment since the middle Miocene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41651-ECE8-AB64-21E9-3C84A8DC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37108" y="-1547793"/>
            <a:ext cx="3373286" cy="6365861"/>
          </a:xfrm>
          <a:prstGeom prst="rect">
            <a:avLst/>
          </a:prstGeom>
        </p:spPr>
      </p:pic>
      <p:pic>
        <p:nvPicPr>
          <p:cNvPr id="6" name="Picture 5" descr="A diagram of a volcano&#10;&#10;Description automatically generated">
            <a:extLst>
              <a:ext uri="{FF2B5EF4-FFF2-40B4-BE49-F238E27FC236}">
                <a16:creationId xmlns:a16="http://schemas.microsoft.com/office/drawing/2014/main" id="{2C5333BE-D0FB-65F8-9B25-594BC3880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436" y="3945036"/>
            <a:ext cx="6156199" cy="2888561"/>
          </a:xfrm>
          <a:prstGeom prst="rect">
            <a:avLst/>
          </a:prstGeom>
        </p:spPr>
      </p:pic>
      <p:pic>
        <p:nvPicPr>
          <p:cNvPr id="8" name="Picture 7" descr="A graph of a pine nut mountain&#10;&#10;Description automatically generated with medium confidence">
            <a:extLst>
              <a:ext uri="{FF2B5EF4-FFF2-40B4-BE49-F238E27FC236}">
                <a16:creationId xmlns:a16="http://schemas.microsoft.com/office/drawing/2014/main" id="{A716B1D5-1E43-9DA4-BBDD-5E99C76B7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2" y="1748198"/>
            <a:ext cx="3697565" cy="4819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EAD4E5-350A-EA19-003D-ABF393D9E0E3}"/>
              </a:ext>
            </a:extLst>
          </p:cNvPr>
          <p:cNvSpPr txBox="1"/>
          <p:nvPr/>
        </p:nvSpPr>
        <p:spPr>
          <a:xfrm>
            <a:off x="785886" y="1464059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Pine Nut Fission Track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AC6EF-BD66-3094-1BC8-165A14D183BB}"/>
              </a:ext>
            </a:extLst>
          </p:cNvPr>
          <p:cNvSpPr txBox="1"/>
          <p:nvPr/>
        </p:nvSpPr>
        <p:spPr>
          <a:xfrm>
            <a:off x="588877" y="3915154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Carson Range Fission Track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18C43-6A91-7815-AA08-D0DCAD1199F7}"/>
              </a:ext>
            </a:extLst>
          </p:cNvPr>
          <p:cNvSpPr txBox="1"/>
          <p:nvPr/>
        </p:nvSpPr>
        <p:spPr>
          <a:xfrm>
            <a:off x="4565066" y="3581090"/>
            <a:ext cx="5577016" cy="366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</a:t>
            </a:r>
            <a:r>
              <a:rPr lang="en-US" dirty="0" err="1"/>
              <a:t>Wassuk</a:t>
            </a:r>
            <a:r>
              <a:rPr lang="en-US" dirty="0"/>
              <a:t> and </a:t>
            </a:r>
            <a:r>
              <a:rPr lang="en-US" dirty="0" err="1"/>
              <a:t>Singatse</a:t>
            </a:r>
            <a:r>
              <a:rPr lang="en-US" dirty="0"/>
              <a:t> Range Fission Track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697D9A-2649-E3A6-9111-F25657A45E4D}"/>
              </a:ext>
            </a:extLst>
          </p:cNvPr>
          <p:cNvCxnSpPr/>
          <p:nvPr/>
        </p:nvCxnSpPr>
        <p:spPr>
          <a:xfrm flipV="1">
            <a:off x="3026979" y="1061545"/>
            <a:ext cx="3804745" cy="40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DCC9C5-43CE-D834-D97B-373F289B4A66}"/>
              </a:ext>
            </a:extLst>
          </p:cNvPr>
          <p:cNvCxnSpPr>
            <a:cxnSpLocks/>
          </p:cNvCxnSpPr>
          <p:nvPr/>
        </p:nvCxnSpPr>
        <p:spPr>
          <a:xfrm flipV="1">
            <a:off x="3373821" y="924910"/>
            <a:ext cx="1714018" cy="3281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50D479-6BAE-ED66-C51B-A3B52389F5F0}"/>
              </a:ext>
            </a:extLst>
          </p:cNvPr>
          <p:cNvCxnSpPr>
            <a:cxnSpLocks/>
          </p:cNvCxnSpPr>
          <p:nvPr/>
        </p:nvCxnSpPr>
        <p:spPr>
          <a:xfrm flipV="1">
            <a:off x="6953370" y="1166648"/>
            <a:ext cx="2428603" cy="2923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225014-C606-2D70-A18D-60FCBE836F72}"/>
              </a:ext>
            </a:extLst>
          </p:cNvPr>
          <p:cNvCxnSpPr>
            <a:cxnSpLocks/>
          </p:cNvCxnSpPr>
          <p:nvPr/>
        </p:nvCxnSpPr>
        <p:spPr>
          <a:xfrm flipH="1" flipV="1">
            <a:off x="7675533" y="1166648"/>
            <a:ext cx="2059380" cy="2833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3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A1F5D-884B-2671-0186-D60B4F943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58" y="40525"/>
            <a:ext cx="1095188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BB9855-B450-85BB-FFEE-AA7C88875085}"/>
              </a:ext>
            </a:extLst>
          </p:cNvPr>
          <p:cNvSpPr txBox="1"/>
          <p:nvPr/>
        </p:nvSpPr>
        <p:spPr>
          <a:xfrm>
            <a:off x="4164375" y="242371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^ Reno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B665C-0097-C703-F408-AF82371E847B}"/>
              </a:ext>
            </a:extLst>
          </p:cNvPr>
          <p:cNvSpPr txBox="1"/>
          <p:nvPr/>
        </p:nvSpPr>
        <p:spPr>
          <a:xfrm>
            <a:off x="9417584" y="5715918"/>
            <a:ext cx="163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Wassuk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D840B-7674-BB13-BB00-B18CA296A6B8}"/>
              </a:ext>
            </a:extLst>
          </p:cNvPr>
          <p:cNvSpPr txBox="1"/>
          <p:nvPr/>
        </p:nvSpPr>
        <p:spPr>
          <a:xfrm>
            <a:off x="6848819" y="4336974"/>
            <a:ext cx="170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</a:rPr>
              <a:t>Singatse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 Range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069E9-9CB6-632B-3F08-252256CFEEFD}"/>
              </a:ext>
            </a:extLst>
          </p:cNvPr>
          <p:cNvSpPr txBox="1"/>
          <p:nvPr/>
        </p:nvSpPr>
        <p:spPr>
          <a:xfrm>
            <a:off x="5374384" y="2823194"/>
            <a:ext cx="124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Pine Nut</a:t>
            </a:r>
          </a:p>
          <a:p>
            <a:pPr algn="ctr"/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Mountains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1850A-945F-2D5F-F9B0-1B5FB4B70D48}"/>
              </a:ext>
            </a:extLst>
          </p:cNvPr>
          <p:cNvSpPr txBox="1"/>
          <p:nvPr/>
        </p:nvSpPr>
        <p:spPr>
          <a:xfrm>
            <a:off x="2832263" y="3146359"/>
            <a:ext cx="157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Carson Range</a:t>
            </a:r>
          </a:p>
        </p:txBody>
      </p:sp>
    </p:spTree>
    <p:extLst>
      <p:ext uri="{BB962C8B-B14F-4D97-AF65-F5344CB8AC3E}">
        <p14:creationId xmlns:p14="http://schemas.microsoft.com/office/powerpoint/2010/main" val="227707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F0134-2DD4-BE34-A280-377A52934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82" y="5519453"/>
            <a:ext cx="10806629" cy="1124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Motivation &amp; Prior Knowledge</a:t>
            </a:r>
          </a:p>
          <a:p>
            <a:r>
              <a:rPr lang="en-US" dirty="0"/>
              <a:t>Transition from unextended to extended crust provides an opportunity to study the evolution of transition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63698-8F13-59D3-B29E-769DF6C51B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088"/>
          <a:stretch/>
        </p:blipFill>
        <p:spPr>
          <a:xfrm rot="5400000">
            <a:off x="3288071" y="-2498110"/>
            <a:ext cx="5519453" cy="105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366CD-1CE6-5277-8069-6BE11E38B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F657F6-1B00-6542-5400-FC7CD6CA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71468" y="-2533271"/>
            <a:ext cx="5711101" cy="107776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CE684-15E0-4746-346F-9CF75AF24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5605576"/>
            <a:ext cx="10515601" cy="960477"/>
          </a:xfrm>
        </p:spPr>
        <p:txBody>
          <a:bodyPr>
            <a:normAutofit fontScale="92500"/>
          </a:bodyPr>
          <a:lstStyle/>
          <a:p>
            <a:r>
              <a:rPr lang="en-US" dirty="0"/>
              <a:t>Change in Moho depth, crustal thickness, earthquake depth, decrease in heat flow, all suggest a boundary between Sierra and Basin</a:t>
            </a:r>
          </a:p>
        </p:txBody>
      </p:sp>
    </p:spTree>
    <p:extLst>
      <p:ext uri="{BB962C8B-B14F-4D97-AF65-F5344CB8AC3E}">
        <p14:creationId xmlns:p14="http://schemas.microsoft.com/office/powerpoint/2010/main" val="139174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0F0908-9F95-8FC3-B3AA-62EE3BC8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71468" y="-2533271"/>
            <a:ext cx="5711101" cy="107776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11BC0-AF13-DAB5-1E1E-B74AA69F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5605576"/>
            <a:ext cx="10515601" cy="96047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Crustal exposures are more exposed eastward</a:t>
            </a:r>
          </a:p>
          <a:p>
            <a:r>
              <a:rPr lang="en-US" dirty="0"/>
              <a:t>Suggests extension is younger westward</a:t>
            </a:r>
          </a:p>
          <a:p>
            <a:r>
              <a:rPr lang="en-US" dirty="0"/>
              <a:t>Exposures allow fission track dating</a:t>
            </a:r>
          </a:p>
        </p:txBody>
      </p:sp>
    </p:spTree>
    <p:extLst>
      <p:ext uri="{BB962C8B-B14F-4D97-AF65-F5344CB8AC3E}">
        <p14:creationId xmlns:p14="http://schemas.microsoft.com/office/powerpoint/2010/main" val="88165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C984-57CF-06F0-F1F2-BBAFB9FB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Fission Track Dating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70BCD-A2B8-9A74-8C3A-405F408C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88459" cy="4351338"/>
          </a:xfrm>
        </p:spPr>
        <p:txBody>
          <a:bodyPr>
            <a:normAutofit/>
          </a:bodyPr>
          <a:lstStyle/>
          <a:p>
            <a:r>
              <a:rPr lang="en-US" dirty="0"/>
              <a:t>Decay of </a:t>
            </a:r>
            <a:r>
              <a:rPr lang="en-US" baseline="30000" dirty="0"/>
              <a:t>238</a:t>
            </a:r>
            <a:r>
              <a:rPr lang="en-US" dirty="0"/>
              <a:t>U leaves damage tracks on apatite</a:t>
            </a:r>
          </a:p>
          <a:p>
            <a:r>
              <a:rPr lang="en-US" dirty="0"/>
              <a:t>Tracks only preserved under 110°C (partially at 60-110°C)</a:t>
            </a:r>
          </a:p>
          <a:p>
            <a:r>
              <a:rPr lang="en-US" dirty="0"/>
              <a:t>Expect apparent age to increase towards the paleosurface</a:t>
            </a:r>
          </a:p>
          <a:p>
            <a:r>
              <a:rPr lang="en-US" dirty="0"/>
              <a:t>Partial tracks help estimate temperature at different depths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61D89D6-DA04-24C7-6BAD-2323614D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6" y="0"/>
            <a:ext cx="4820477" cy="36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: Schematic diagram showing the annealing behavior of apatite fission... |  Download Scientific Diagram">
            <a:extLst>
              <a:ext uri="{FF2B5EF4-FFF2-40B4-BE49-F238E27FC236}">
                <a16:creationId xmlns:a16="http://schemas.microsoft.com/office/drawing/2014/main" id="{25D9B232-AD0A-0276-6D45-72AEF8639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4364"/>
            <a:ext cx="5816772" cy="36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9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6F6C-1B33-1CD3-2B58-CE4E936F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9476" cy="1325563"/>
          </a:xfrm>
        </p:spPr>
        <p:txBody>
          <a:bodyPr/>
          <a:lstStyle/>
          <a:p>
            <a:r>
              <a:rPr lang="en-US" dirty="0"/>
              <a:t>Wassuk and </a:t>
            </a:r>
            <a:r>
              <a:rPr lang="en-US" dirty="0" err="1"/>
              <a:t>Singatse</a:t>
            </a:r>
            <a:r>
              <a:rPr lang="en-US" dirty="0"/>
              <a:t>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0E0D0-0097-22DD-14DB-ED956E247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8120" cy="4351338"/>
          </a:xfrm>
        </p:spPr>
        <p:txBody>
          <a:bodyPr/>
          <a:lstStyle/>
          <a:p>
            <a:r>
              <a:rPr lang="en-US" dirty="0"/>
              <a:t>Strata tilted &gt;60° by faulting and extension</a:t>
            </a:r>
          </a:p>
          <a:p>
            <a:r>
              <a:rPr lang="en-US" dirty="0"/>
              <a:t>Fission track ages decrease down the strat. sequence</a:t>
            </a:r>
          </a:p>
          <a:p>
            <a:r>
              <a:rPr lang="en-US" dirty="0"/>
              <a:t>110°C isotherm defined by sudden apparent age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ED3DA-136B-D486-128D-7C8A82F3E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320" y="0"/>
            <a:ext cx="625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3150-294D-62AC-0BAD-471F6DBF0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2F7E-9613-12A4-E0E8-056F3FB0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87465" cy="1325563"/>
          </a:xfrm>
        </p:spPr>
        <p:txBody>
          <a:bodyPr/>
          <a:lstStyle/>
          <a:p>
            <a:r>
              <a:rPr lang="en-US" dirty="0"/>
              <a:t>Wassuk and </a:t>
            </a:r>
            <a:r>
              <a:rPr lang="en-US" dirty="0" err="1"/>
              <a:t>Singatse</a:t>
            </a:r>
            <a:r>
              <a:rPr lang="en-US" dirty="0"/>
              <a:t>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00E5-AD8D-4499-4A30-91A6EEE0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55876" cy="4351338"/>
          </a:xfrm>
        </p:spPr>
        <p:txBody>
          <a:bodyPr/>
          <a:lstStyle/>
          <a:p>
            <a:r>
              <a:rPr lang="en-US" dirty="0"/>
              <a:t>110°C isotherm defined by sudden change in apparent age</a:t>
            </a:r>
          </a:p>
          <a:p>
            <a:r>
              <a:rPr lang="en-US" dirty="0"/>
              <a:t>Exhumed about 15 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E23B3-EE04-EF7E-0609-7669A79D4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82" y="2804984"/>
            <a:ext cx="8839911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6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E6F4-4490-42EE-381A-7155BDB4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67681" cy="1325563"/>
          </a:xfrm>
        </p:spPr>
        <p:txBody>
          <a:bodyPr>
            <a:noAutofit/>
          </a:bodyPr>
          <a:lstStyle/>
          <a:p>
            <a:r>
              <a:rPr lang="en-US" sz="3200" dirty="0"/>
              <a:t>Pine Nut, Carson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CE1CF-7C1F-94E4-62CA-7787B751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6768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Around 15° of tilt, lower than east</a:t>
            </a:r>
          </a:p>
          <a:p>
            <a:r>
              <a:rPr lang="en-US" sz="2000" dirty="0"/>
              <a:t>Faulting and tilting suggest another major extension</a:t>
            </a:r>
          </a:p>
          <a:p>
            <a:r>
              <a:rPr lang="en-US" sz="2000" dirty="0"/>
              <a:t>Old isotherm harder to find as erased fission tracks are not exposed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CE481-D34C-9BD5-1287-C2575F77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881" y="-2179"/>
            <a:ext cx="8386119" cy="69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4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449</Words>
  <Application>Microsoft Macintosh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Two-phase westward encroachment of Basin and Range extension into the northern Sierra Nevada</vt:lpstr>
      <vt:lpstr>PowerPoint Presentation</vt:lpstr>
      <vt:lpstr>PowerPoint Presentation</vt:lpstr>
      <vt:lpstr>PowerPoint Presentation</vt:lpstr>
      <vt:lpstr>PowerPoint Presentation</vt:lpstr>
      <vt:lpstr>Fission Track Dating</vt:lpstr>
      <vt:lpstr>Wassuk and Singatse Ranges</vt:lpstr>
      <vt:lpstr>Wassuk and Singatse Ranges</vt:lpstr>
      <vt:lpstr>Pine Nut, Carson Range</vt:lpstr>
      <vt:lpstr>Pine Nut, Carson Range</vt:lpstr>
      <vt:lpstr>Tahoe-Truckee</vt:lpstr>
      <vt:lpstr>Conclusions</vt:lpstr>
      <vt:lpstr>Abstract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Two-phase westward encroachment of Basin and Range extension into the northern Sierra Nevada</dc:title>
  <dc:creator>Yair Franco</dc:creator>
  <cp:lastModifiedBy>Steve Wesnousky</cp:lastModifiedBy>
  <cp:revision>3</cp:revision>
  <dcterms:created xsi:type="dcterms:W3CDTF">2024-09-19T19:06:21Z</dcterms:created>
  <dcterms:modified xsi:type="dcterms:W3CDTF">2024-09-26T17:04:27Z</dcterms:modified>
</cp:coreProperties>
</file>